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36" r:id="rId3"/>
    <p:sldId id="274" r:id="rId4"/>
    <p:sldId id="342" r:id="rId5"/>
    <p:sldId id="310" r:id="rId6"/>
    <p:sldId id="343" r:id="rId7"/>
    <p:sldId id="337" r:id="rId8"/>
    <p:sldId id="338" r:id="rId9"/>
    <p:sldId id="339" r:id="rId10"/>
    <p:sldId id="270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masHR" initials="F" lastIdx="0" clrIdx="0">
    <p:extLst>
      <p:ext uri="{19B8F6BF-5375-455C-9EA6-DF929625EA0E}">
        <p15:presenceInfo xmlns:p15="http://schemas.microsoft.com/office/powerpoint/2012/main" userId="Femas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30" d="100"/>
          <a:sy n="130" d="100"/>
        </p:scale>
        <p:origin x="1176" y="-1728"/>
      </p:cViewPr>
      <p:guideLst>
        <p:guide orient="horz" pos="279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FA21-9D05-454A-A3E9-8E2A763339C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A833E-3901-490C-BC12-6EABA0A55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09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51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異動歷史維護</a:t>
            </a:r>
            <a:r>
              <a:rPr lang="en-US" altLang="zh-TW" dirty="0"/>
              <a:t>】</a:t>
            </a:r>
            <a:r>
              <a:rPr lang="zh-TW" altLang="en-US" dirty="0"/>
              <a:t>教學到此結束，謝謝您的觀賞。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9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您好，這部影片要教導的是</a:t>
            </a:r>
            <a:r>
              <a:rPr lang="en-US" altLang="zh-TW" dirty="0"/>
              <a:t>【</a:t>
            </a:r>
            <a:r>
              <a:rPr lang="zh-TW" altLang="en-US" dirty="0"/>
              <a:t>異動歷史維護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9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請詳閱說明與注意事項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60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再來，介紹如何查詢異動紀錄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4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20113"/>
            <a:ext cx="5486400" cy="3600450"/>
          </a:xfrm>
        </p:spPr>
        <p:txBody>
          <a:bodyPr/>
          <a:lstStyle/>
          <a:p>
            <a:r>
              <a:rPr lang="zh-TW" altLang="en-US" dirty="0"/>
              <a:t>展開左方</a:t>
            </a:r>
            <a:r>
              <a:rPr lang="en-US" altLang="zh-TW" dirty="0"/>
              <a:t>【</a:t>
            </a:r>
            <a:r>
              <a:rPr lang="zh-TW" altLang="en-US" dirty="0"/>
              <a:t>組織管理</a:t>
            </a:r>
            <a:r>
              <a:rPr lang="en-US" altLang="zh-TW" dirty="0"/>
              <a:t>】</a:t>
            </a:r>
            <a:r>
              <a:rPr lang="zh-TW" altLang="en-US" dirty="0"/>
              <a:t>選單，點選人員異動中的異動歷史維護功能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85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20113"/>
            <a:ext cx="5486400" cy="3600450"/>
          </a:xfrm>
        </p:spPr>
        <p:txBody>
          <a:bodyPr/>
          <a:lstStyle/>
          <a:p>
            <a:r>
              <a:rPr lang="zh-TW" altLang="en-US" dirty="0"/>
              <a:t>點選查詢條件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21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輸入相關的查詢條件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5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輸入完畢後，點選開始查詢。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25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查詢結果如畫面顯示。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833E-3901-490C-BC12-6EABA0A5569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7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F7825-D0CC-4921-8E4D-3EA0D587B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22F213C-99EA-4B49-A99D-7E5A33D14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770531-08AB-4851-828C-6D4A3774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D27C8D-7EC3-4766-8897-56BE6CDE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D54FEB-3B96-499F-A18A-1CCA3A7D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9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84222-3384-4619-979E-5A631560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45EFED-3EA8-430D-B779-2D6298A8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75B25-A35C-4A24-A2B1-D14E562C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560387-0480-4CC0-A148-FA89F3CD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808B3E-17F7-4A92-8ADD-BEF30095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8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CBD37A-D2A8-424C-AB54-681BB261F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D8C79F-8A26-4EAB-9CAD-AF96D246B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4FCF69-6A0D-48C2-8259-E460A0C9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C77B27-DB24-400F-8167-4E2F7FA3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2C49A-482E-4194-86FD-6E606B20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4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6819BD-D91B-4E4B-AC02-ED95DBEC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14FE8-7B65-4F40-BB9D-4295456E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219524-6E21-4AAA-80DD-CBF6D83E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BE2ED0-35A4-4452-BDE0-E59D372C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FD0E3-C42E-4EAB-9CBD-A1A43088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5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F89E1E-BAA7-4CD7-BB39-7B3C07C4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14DD0F-7922-4C71-80C0-6F9E2FAF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5C3734-53F8-4F65-AA9F-4D397A7B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49FB35-3F28-4EE6-835E-9C3F74D3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AA8D09-BE2E-4E88-91D8-3657EED3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6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B0BDC-65FB-4911-9882-0198257E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98E66-0022-4941-B969-D7AC0993E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41B739-01A0-4E77-9E7B-006748FCE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F7C56F-71DA-48E2-80A9-5C82FA22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1056D6-26D7-4321-B428-A25D265D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866A4E-8E45-4B32-8ADD-62CFFD17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1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DEB8DB-C543-4F57-80BE-EC92808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A1859-4CDE-46E8-8EE5-096B97C1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F753DF-5C37-40BA-9CDB-8C623002C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CC88B1E-B09B-4D00-9D28-EB0985AE1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B6F584-F6F9-43DA-B11A-D7EC1215B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11E801-6453-44ED-8C58-85855189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A648593-C2E7-4A7E-A399-793F0E2C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E5C52A-9761-4BB8-A49D-851646E8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06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92C830-7903-4401-B7A0-50E09A27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66C97A-AE65-4D0D-B3C4-42C4DCAF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A1CF55-6E3D-4268-87FC-F5A715E1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801931-0D9A-454D-965F-D93CCE62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05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4ACCF76-E9A0-4A87-91C5-63DB80C2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913AD8-D29F-4A58-A4F2-83488E4C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235F3-165A-471B-AB6F-80EE7B17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2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87FB94-5F62-416E-B8B5-EF6C5AAA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97551B-CD7C-474B-8A33-CAFC9E9A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EAE51F-65C5-454B-81B7-2B6687F1C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6FD91D-52C5-45E0-B537-02A5D718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A5E3A2-2909-4E61-90DF-0E86DFD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742EBB-FCB7-446C-82BF-12F47D23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4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DD335D-E624-40BB-812E-95394CD0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7C10488-C4A3-49F4-B77B-8A2C22113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03E059-917B-407A-9900-645A716BD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396761-E815-4CB0-A1C4-DA42D2F0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AA8048-DD10-4293-AEE2-590F5A32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039A7C-39E8-4D06-B61C-7792D781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8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1A918E1-7C7A-4E22-BB43-39299AB9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97BC60-5ADD-4328-A39B-823CE84B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406548-A4DB-4E8E-AB52-253BE8469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78B8-A734-4CD4-A937-C82D4D81E68A}" type="datetimeFigureOut">
              <a:rPr lang="zh-TW" altLang="en-US" smtClean="0"/>
              <a:t>2017/10/25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16DB9C-503A-4D78-8406-13E8E7849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949A2C-E5D1-400E-8EE5-5B40FF3E8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2442-81A0-4B09-8EC5-53DFE3D41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0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zh-TW" b="1" dirty="0">
                <a:solidFill>
                  <a:schemeClr val="bg1"/>
                </a:solidFill>
                <a:latin typeface="微軟正黑體"/>
                <a:ea typeface="微軟正黑體"/>
              </a:rPr>
              <a:t>F</a:t>
            </a:r>
            <a:r>
              <a:rPr lang="en-US" altLang="zh-TW" b="1" dirty="0" err="1">
                <a:solidFill>
                  <a:schemeClr val="bg1"/>
                </a:solidFill>
                <a:latin typeface="微軟正黑體"/>
                <a:ea typeface="微軟正黑體"/>
              </a:rPr>
              <a:t>emasHR</a:t>
            </a:r>
            <a:r>
              <a:rPr lang="zh-TW" altLang="en-US" b="1" dirty="0">
                <a:solidFill>
                  <a:schemeClr val="bg1"/>
                </a:solidFill>
                <a:latin typeface="微軟正黑體"/>
                <a:ea typeface="微軟正黑體"/>
              </a:rPr>
              <a:t> 人力資源管理系統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BCBDA73-AF7C-4C80-AC30-DA53DC90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系統操作教學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F0801D5-C083-43EC-909D-ECF84EC5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90" y="4317565"/>
            <a:ext cx="3636819" cy="86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E873D581-08A7-4290-A91A-AA2A7DEB6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"/>
    </mc:Choice>
    <mc:Fallback xmlns="">
      <p:transition spd="slow" advTm="1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53A15A9-C20B-4B19-B392-D6C2B038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8000" dirty="0"/>
              <a:t>Thank you</a:t>
            </a:r>
            <a:endParaRPr lang="zh-TW" altLang="en-US" sz="8000" dirty="0"/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E777780D-1F5F-412C-B7EE-BE4DF5A2E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4"/>
    </mc:Choice>
    <mc:Fallback xmlns="">
      <p:transition spd="slow" advTm="4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BCBDA73-AF7C-4C80-AC30-DA53DC90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異動歷史維護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32B19F89-6422-47A9-820B-263873AE9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"/>
    </mc:Choice>
    <mc:Fallback xmlns="">
      <p:transition spd="slow" advTm="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異動歷史維護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D6D741-E251-4CC9-9428-9F63E118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任何人事異動的紀錄都會儲存在該功能中，紀錄員工到職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離退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留停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調派等歷史軌跡的地方。</a:t>
            </a:r>
            <a:endParaRPr lang="en-US" altLang="zh-TW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請勿任意刪除該功能中的資料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，可能會導致系統作業產生錯誤。</a:t>
            </a:r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3709E592-D083-4243-AE97-B6B783FE2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6"/>
    </mc:Choice>
    <mc:Fallback xmlns="">
      <p:transition spd="slow" advTm="13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BCBDA73-AF7C-4C80-AC30-DA53DC90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查詢異動記錄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60558798-03DF-4A8A-9B66-16A5AF697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6"/>
    </mc:Choice>
    <mc:Fallback xmlns="">
      <p:transition spd="slow" advTm="3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查詢異動紀錄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268D76E8-4822-4489-BA54-81310EE05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ADB3E8-64AC-4885-9FBD-4B5702B36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30437" y="1825625"/>
            <a:ext cx="93311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5"/>
    </mc:Choice>
    <mc:Fallback xmlns="">
      <p:transition spd="slow" advTm="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查詢異動紀錄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65C218-8BB1-47DA-B830-AF7F7FD8C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748" y="1825625"/>
            <a:ext cx="9331127" cy="4351338"/>
          </a:xfrm>
          <a:prstGeom prst="rect">
            <a:avLst/>
          </a:prstGeom>
        </p:spPr>
      </p:pic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EF6A0AE0-93F8-4A46-814C-D706230A9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2"/>
    </mc:Choice>
    <mc:Fallback>
      <p:transition spd="slow" advTm="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查詢異動紀錄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8FAB56-5116-4E89-A715-9DAF8BF97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749" y="1825625"/>
            <a:ext cx="9331126" cy="4351338"/>
          </a:xfrm>
          <a:prstGeom prst="rect">
            <a:avLst/>
          </a:prstGeom>
        </p:spPr>
      </p:pic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C7D0230E-7C2E-4CBC-9053-6586D7836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"/>
    </mc:Choice>
    <mc:Fallback xmlns="">
      <p:transition spd="slow" advTm="3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查詢異動紀錄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E8DEFB4-923F-4111-91D2-99EA2EEB4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749" y="1825625"/>
            <a:ext cx="9331126" cy="4351338"/>
          </a:xfrm>
          <a:prstGeom prst="rect">
            <a:avLst/>
          </a:prstGeom>
        </p:spPr>
      </p:pic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99DE2B98-5180-4CC3-93E4-E7A3122EC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8"/>
    </mc:Choice>
    <mc:Fallback xmlns="">
      <p:transition spd="slow" advTm="3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5115E-5117-4B43-B16B-C33AE6F4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25719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查詢異動紀錄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048E5AA-FB2E-4B40-8745-06D2925F4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748" y="1825625"/>
            <a:ext cx="9331125" cy="4351338"/>
          </a:xfrm>
          <a:prstGeom prst="rect">
            <a:avLst/>
          </a:prstGeom>
        </p:spPr>
      </p:pic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384DBA8C-44D9-43E1-920F-6E8C2AF67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"/>
    </mc:Choice>
    <mc:Fallback xmlns="">
      <p:transition spd="slow" advTm="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182</Words>
  <Application>Microsoft Office PowerPoint</Application>
  <PresentationFormat>寬螢幕</PresentationFormat>
  <Paragraphs>33</Paragraphs>
  <Slides>10</Slides>
  <Notes>10</Notes>
  <HiddenSlides>0</HiddenSlides>
  <MMClips>10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Calibri Light</vt:lpstr>
      <vt:lpstr>Office 佈景主題</vt:lpstr>
      <vt:lpstr>FemasHR 人力資源管理系統</vt:lpstr>
      <vt:lpstr>PowerPoint 簡報</vt:lpstr>
      <vt:lpstr>異動歷史維護</vt:lpstr>
      <vt:lpstr>PowerPoint 簡報</vt:lpstr>
      <vt:lpstr>查詢異動紀錄</vt:lpstr>
      <vt:lpstr>查詢異動紀錄</vt:lpstr>
      <vt:lpstr>查詢異動紀錄</vt:lpstr>
      <vt:lpstr>查詢異動紀錄</vt:lpstr>
      <vt:lpstr>查詢異動紀錄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如何設定公司、部門資料（組織架構）</dc:title>
  <dc:creator>FemasHR</dc:creator>
  <cp:lastModifiedBy>FemasCloud Fonsen</cp:lastModifiedBy>
  <cp:revision>86</cp:revision>
  <dcterms:created xsi:type="dcterms:W3CDTF">2017-08-21T07:28:03Z</dcterms:created>
  <dcterms:modified xsi:type="dcterms:W3CDTF">2017-10-25T08:51:22Z</dcterms:modified>
</cp:coreProperties>
</file>